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4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5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6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7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1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  <p:sldMasterId id="2147483765" r:id="rId10"/>
    <p:sldMasterId id="2147483778" r:id="rId11"/>
    <p:sldMasterId id="2147483791" r:id="rId12"/>
    <p:sldMasterId id="2147483804" r:id="rId13"/>
    <p:sldMasterId id="2147483817" r:id="rId14"/>
    <p:sldMasterId id="2147483830" r:id="rId15"/>
    <p:sldMasterId id="2147483843" r:id="rId16"/>
    <p:sldMasterId id="2147483856" r:id="rId17"/>
    <p:sldMasterId id="2147483869" r:id="rId18"/>
  </p:sldMasterIdLst>
  <p:sldIdLst>
    <p:sldId id="256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2" r:id="rId35"/>
    <p:sldId id="273" r:id="rId36"/>
  </p:sldIdLst>
  <p:sldSz cx="10080625" cy="7559675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560" y="-96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2.xml"/><Relationship Id="rId21" Type="http://schemas.openxmlformats.org/officeDocument/2006/relationships/slide" Target="slides/slide3.xml"/><Relationship Id="rId22" Type="http://schemas.openxmlformats.org/officeDocument/2006/relationships/slide" Target="slides/slide4.xml"/><Relationship Id="rId23" Type="http://schemas.openxmlformats.org/officeDocument/2006/relationships/slide" Target="slides/slide5.xml"/><Relationship Id="rId24" Type="http://schemas.openxmlformats.org/officeDocument/2006/relationships/slide" Target="slides/slide6.xml"/><Relationship Id="rId25" Type="http://schemas.openxmlformats.org/officeDocument/2006/relationships/slide" Target="slides/slide7.xml"/><Relationship Id="rId26" Type="http://schemas.openxmlformats.org/officeDocument/2006/relationships/slide" Target="slides/slide8.xml"/><Relationship Id="rId27" Type="http://schemas.openxmlformats.org/officeDocument/2006/relationships/slide" Target="slides/slide9.xml"/><Relationship Id="rId28" Type="http://schemas.openxmlformats.org/officeDocument/2006/relationships/slide" Target="slides/slide10.xml"/><Relationship Id="rId2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2.xml"/><Relationship Id="rId31" Type="http://schemas.openxmlformats.org/officeDocument/2006/relationships/slide" Target="slides/slide13.xml"/><Relationship Id="rId32" Type="http://schemas.openxmlformats.org/officeDocument/2006/relationships/slide" Target="slides/slide14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15.xml"/><Relationship Id="rId34" Type="http://schemas.openxmlformats.org/officeDocument/2006/relationships/slide" Target="slides/slide16.xml"/><Relationship Id="rId35" Type="http://schemas.openxmlformats.org/officeDocument/2006/relationships/slide" Target="slides/slide17.xml"/><Relationship Id="rId36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" Target="slides/slide1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9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2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3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4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5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6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6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7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7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7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8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8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1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2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4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5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90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9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9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0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5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0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1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12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1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1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16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17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20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21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22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23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24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2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3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3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3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3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3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4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4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4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4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4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4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4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5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5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5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56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59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60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61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62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63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67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6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7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7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7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7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8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8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82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8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8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86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8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8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9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9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9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94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9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97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98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99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00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01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05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0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0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1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1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1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16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1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1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2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2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2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2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2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27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2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3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3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32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3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35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36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37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38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39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4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4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4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6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6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7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7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7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7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7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7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77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82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8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8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8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9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9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9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0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0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9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1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12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13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14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15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16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2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2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2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3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3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3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4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4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4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4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47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48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51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52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5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54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55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5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6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6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6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7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7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8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8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8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8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8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86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8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89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90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91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92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93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2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3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2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3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4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5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1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2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3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8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9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0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1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5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7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8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0.xml"/><Relationship Id="rId13" Type="http://schemas.openxmlformats.org/officeDocument/2006/relationships/theme" Target="../theme/theme10.xml"/><Relationship Id="rId1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5.xml"/><Relationship Id="rId8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8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2.xml"/><Relationship Id="rId13" Type="http://schemas.openxmlformats.org/officeDocument/2006/relationships/theme" Target="../theme/theme11.xml"/><Relationship Id="rId1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27.xml"/><Relationship Id="rId8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4.xml"/><Relationship Id="rId13" Type="http://schemas.openxmlformats.org/officeDocument/2006/relationships/theme" Target="../theme/theme12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56.xml"/><Relationship Id="rId13" Type="http://schemas.openxmlformats.org/officeDocument/2006/relationships/theme" Target="../theme/theme13.xml"/><Relationship Id="rId1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1.xml"/><Relationship Id="rId8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4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7.xml"/><Relationship Id="rId12" Type="http://schemas.openxmlformats.org/officeDocument/2006/relationships/slideLayout" Target="../slideLayouts/slideLayout168.xml"/><Relationship Id="rId13" Type="http://schemas.openxmlformats.org/officeDocument/2006/relationships/theme" Target="../theme/theme14.xml"/><Relationship Id="rId1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3.xml"/><Relationship Id="rId8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66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9.xml"/><Relationship Id="rId12" Type="http://schemas.openxmlformats.org/officeDocument/2006/relationships/slideLayout" Target="../slideLayouts/slideLayout180.xml"/><Relationship Id="rId13" Type="http://schemas.openxmlformats.org/officeDocument/2006/relationships/theme" Target="../theme/theme15.xml"/><Relationship Id="rId1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5.xml"/><Relationship Id="rId8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78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1.xml"/><Relationship Id="rId12" Type="http://schemas.openxmlformats.org/officeDocument/2006/relationships/slideLayout" Target="../slideLayouts/slideLayout192.xml"/><Relationship Id="rId13" Type="http://schemas.openxmlformats.org/officeDocument/2006/relationships/theme" Target="../theme/theme16.xml"/><Relationship Id="rId1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82.xml"/><Relationship Id="rId3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87.xml"/><Relationship Id="rId8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89.xml"/><Relationship Id="rId10" Type="http://schemas.openxmlformats.org/officeDocument/2006/relationships/slideLayout" Target="../slideLayouts/slideLayout190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3.xml"/><Relationship Id="rId12" Type="http://schemas.openxmlformats.org/officeDocument/2006/relationships/slideLayout" Target="../slideLayouts/slideLayout204.xml"/><Relationship Id="rId13" Type="http://schemas.openxmlformats.org/officeDocument/2006/relationships/theme" Target="../theme/theme17.xml"/><Relationship Id="rId1" Type="http://schemas.openxmlformats.org/officeDocument/2006/relationships/slideLayout" Target="../slideLayouts/slideLayout193.xml"/><Relationship Id="rId2" Type="http://schemas.openxmlformats.org/officeDocument/2006/relationships/slideLayout" Target="../slideLayouts/slideLayout194.xml"/><Relationship Id="rId3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7.xml"/><Relationship Id="rId6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199.xml"/><Relationship Id="rId8" Type="http://schemas.openxmlformats.org/officeDocument/2006/relationships/slideLayout" Target="../slideLayouts/slideLayout200.xml"/><Relationship Id="rId9" Type="http://schemas.openxmlformats.org/officeDocument/2006/relationships/slideLayout" Target="../slideLayouts/slideLayout201.xml"/><Relationship Id="rId10" Type="http://schemas.openxmlformats.org/officeDocument/2006/relationships/slideLayout" Target="../slideLayouts/slideLayout202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5.xml"/><Relationship Id="rId12" Type="http://schemas.openxmlformats.org/officeDocument/2006/relationships/slideLayout" Target="../slideLayouts/slideLayout216.xml"/><Relationship Id="rId13" Type="http://schemas.openxmlformats.org/officeDocument/2006/relationships/theme" Target="../theme/theme18.xml"/><Relationship Id="rId1" Type="http://schemas.openxmlformats.org/officeDocument/2006/relationships/slideLayout" Target="../slideLayouts/slideLayout205.xml"/><Relationship Id="rId2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7.xml"/><Relationship Id="rId4" Type="http://schemas.openxmlformats.org/officeDocument/2006/relationships/slideLayout" Target="../slideLayouts/slideLayout208.xml"/><Relationship Id="rId5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0.xml"/><Relationship Id="rId7" Type="http://schemas.openxmlformats.org/officeDocument/2006/relationships/slideLayout" Target="../slideLayouts/slideLayout211.xml"/><Relationship Id="rId8" Type="http://schemas.openxmlformats.org/officeDocument/2006/relationships/slideLayout" Target="../slideLayouts/slideLayout212.xml"/><Relationship Id="rId9" Type="http://schemas.openxmlformats.org/officeDocument/2006/relationships/slideLayout" Target="../slideLayouts/slideLayout213.xml"/><Relationship Id="rId10" Type="http://schemas.openxmlformats.org/officeDocument/2006/relationships/slideLayout" Target="../slideLayouts/slideLayout214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9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2.xml"/><Relationship Id="rId13" Type="http://schemas.openxmlformats.org/officeDocument/2006/relationships/theme" Target="../theme/theme6.xml"/><Relationship Id="rId1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8.xml"/><Relationship Id="rId9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4.xml"/><Relationship Id="rId13" Type="http://schemas.openxmlformats.org/officeDocument/2006/relationships/theme" Target="../theme/theme7.xml"/><Relationship Id="rId1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9.xml"/><Relationship Id="rId8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96.xml"/><Relationship Id="rId13" Type="http://schemas.openxmlformats.org/officeDocument/2006/relationships/theme" Target="../theme/theme8.xml"/><Relationship Id="rId1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1.xml"/><Relationship Id="rId8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08.xml"/><Relationship Id="rId13" Type="http://schemas.openxmlformats.org/officeDocument/2006/relationships/theme" Target="../theme/theme9.xml"/><Relationship Id="rId1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9.xml"/><Relationship Id="rId4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3.xml"/><Relationship Id="rId8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4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20905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Seventh Outline Level</a:t>
            </a:r>
          </a:p>
        </p:txBody>
      </p:sp>
      <p:sp>
        <p:nvSpPr>
          <p:cNvPr id="34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05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/>
    <p:bodyStyle/>
    <p:otherStyle/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3837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Seventh Outline Level</a:t>
            </a:r>
          </a:p>
        </p:txBody>
      </p:sp>
      <p:sp>
        <p:nvSpPr>
          <p:cNvPr id="38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560" cy="43837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/>
    <p:bodyStyle/>
    <p:otherStyle/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2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20905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Seventh Outline Level</a:t>
            </a:r>
          </a:p>
        </p:txBody>
      </p:sp>
      <p:sp>
        <p:nvSpPr>
          <p:cNvPr id="427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05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/>
    <p:bodyStyle/>
    <p:otherStyle/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/>
    <p:bodyStyle/>
    <p:otherStyle/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50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xStyles>
    <p:titleStyle/>
    <p:bodyStyle/>
    <p:otherStyle/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5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/>
    <p:bodyStyle/>
    <p:otherStyle/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57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3837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Seventh Outline Level</a:t>
            </a:r>
          </a:p>
        </p:txBody>
      </p:sp>
      <p:sp>
        <p:nvSpPr>
          <p:cNvPr id="58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560" cy="43837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/>
    <p:bodyStyle/>
    <p:otherStyle/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61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3837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Seventh Outline Level</a:t>
            </a:r>
          </a:p>
        </p:txBody>
      </p:sp>
      <p:sp>
        <p:nvSpPr>
          <p:cNvPr id="61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560" cy="43837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txStyles>
    <p:titleStyle/>
    <p:bodyStyle/>
    <p:otherStyle/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65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3837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Seventh Outline Level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560" cy="43837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3837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Seventh Outline Level</a:t>
            </a: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560" cy="43837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5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Seventh Outline Level</a:t>
            </a: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560" cy="20905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Seventh Outline Level</a:t>
            </a: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560" cy="20905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Seventh Outline Level</a:t>
            </a:r>
          </a:p>
        </p:txBody>
      </p:sp>
      <p:sp>
        <p:nvSpPr>
          <p:cNvPr id="158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560" cy="20905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/>
    <p:bodyStyle/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/>
    <p:bodyStyle/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1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6.xml"/><Relationship Id="rId2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CustomShape 1"/>
          <p:cNvSpPr/>
          <p:nvPr/>
        </p:nvSpPr>
        <p:spPr>
          <a:xfrm>
            <a:off x="504000" y="301320"/>
            <a:ext cx="9065880" cy="125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latin typeface="Arial"/>
              </a:rPr>
              <a:t>Mongolischer Wolf</a:t>
            </a:r>
          </a:p>
        </p:txBody>
      </p:sp>
      <p:pic>
        <p:nvPicPr>
          <p:cNvPr id="695" name="Picture 694"/>
          <p:cNvPicPr/>
          <p:nvPr/>
        </p:nvPicPr>
        <p:blipFill>
          <a:blip r:embed="rId2"/>
          <a:stretch/>
        </p:blipFill>
        <p:spPr>
          <a:xfrm>
            <a:off x="1749960" y="1768680"/>
            <a:ext cx="6573240" cy="4378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CustomShape 1"/>
          <p:cNvSpPr/>
          <p:nvPr/>
        </p:nvSpPr>
        <p:spPr>
          <a:xfrm>
            <a:off x="504000" y="301320"/>
            <a:ext cx="9069120" cy="125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latin typeface="Arial"/>
              </a:rPr>
              <a:t>Jagt</a:t>
            </a:r>
          </a:p>
        </p:txBody>
      </p:sp>
      <p:sp>
        <p:nvSpPr>
          <p:cNvPr id="731" name="CustomShape 2"/>
          <p:cNvSpPr/>
          <p:nvPr/>
        </p:nvSpPr>
        <p:spPr>
          <a:xfrm>
            <a:off x="504000" y="1768680"/>
            <a:ext cx="9069120" cy="208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StarSymbol"/>
              <a:buChar char="l"/>
            </a:pPr>
            <a:r>
              <a:rPr lang="en-US" sz="3200" b="0" strike="noStrike" spc="-1">
                <a:latin typeface="Arial"/>
              </a:rPr>
              <a:t>Wölfe jagen in Rudeln 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StarSymbol"/>
              <a:buChar char="l"/>
            </a:pPr>
            <a:r>
              <a:rPr lang="en-US" sz="3200" b="0" strike="noStrike" spc="-1">
                <a:latin typeface="Arial"/>
              </a:rPr>
              <a:t>Einzelgänger bekommen nur wenig Essen</a:t>
            </a:r>
          </a:p>
        </p:txBody>
      </p:sp>
      <p:pic>
        <p:nvPicPr>
          <p:cNvPr id="732" name="Picture 731"/>
          <p:cNvPicPr/>
          <p:nvPr/>
        </p:nvPicPr>
        <p:blipFill>
          <a:blip r:embed="rId2"/>
          <a:stretch/>
        </p:blipFill>
        <p:spPr>
          <a:xfrm>
            <a:off x="3646080" y="4058640"/>
            <a:ext cx="2784960" cy="208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CustomShape 1"/>
          <p:cNvSpPr/>
          <p:nvPr/>
        </p:nvSpPr>
        <p:spPr>
          <a:xfrm>
            <a:off x="504000" y="301320"/>
            <a:ext cx="9069120" cy="125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latin typeface="Arial"/>
              </a:rPr>
              <a:t>Verwandschaft</a:t>
            </a:r>
          </a:p>
        </p:txBody>
      </p:sp>
      <p:sp>
        <p:nvSpPr>
          <p:cNvPr id="734" name="CustomShape 2"/>
          <p:cNvSpPr/>
          <p:nvPr/>
        </p:nvSpPr>
        <p:spPr>
          <a:xfrm>
            <a:off x="504000" y="1768680"/>
            <a:ext cx="4424040" cy="438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StarSymbol"/>
              <a:buChar char="l"/>
            </a:pPr>
            <a:r>
              <a:rPr lang="en-US" sz="3200" b="0" strike="noStrike" spc="-1">
                <a:latin typeface="Arial"/>
              </a:rPr>
              <a:t>Wölfe (etwa 20 unterarten)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StarSymbol"/>
              <a:buChar char="l"/>
            </a:pPr>
            <a:r>
              <a:rPr lang="en-US" sz="3200" b="0" strike="noStrike" spc="-1">
                <a:latin typeface="Arial"/>
              </a:rPr>
              <a:t>Raubtiere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StarSymbol"/>
              <a:buChar char="l"/>
            </a:pPr>
            <a:r>
              <a:rPr lang="en-US" sz="3200" b="0" strike="noStrike" spc="-1">
                <a:latin typeface="Arial"/>
              </a:rPr>
              <a:t> Hundeartige und Hunde (etwa 37 Unterarten)       </a:t>
            </a:r>
          </a:p>
        </p:txBody>
      </p:sp>
      <p:sp>
        <p:nvSpPr>
          <p:cNvPr id="735" name="CustomShape 3"/>
          <p:cNvSpPr/>
          <p:nvPr/>
        </p:nvSpPr>
        <p:spPr>
          <a:xfrm>
            <a:off x="9901440" y="-504000"/>
            <a:ext cx="4423680" cy="67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CustomShape 1"/>
          <p:cNvSpPr/>
          <p:nvPr/>
        </p:nvSpPr>
        <p:spPr>
          <a:xfrm>
            <a:off x="504000" y="301320"/>
            <a:ext cx="9069120" cy="125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latin typeface="Arial"/>
              </a:rPr>
              <a:t>Nahrung</a:t>
            </a:r>
          </a:p>
        </p:txBody>
      </p:sp>
      <p:sp>
        <p:nvSpPr>
          <p:cNvPr id="737" name="CustomShape 2"/>
          <p:cNvSpPr/>
          <p:nvPr/>
        </p:nvSpPr>
        <p:spPr>
          <a:xfrm>
            <a:off x="504000" y="1768680"/>
            <a:ext cx="9069480" cy="20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StarSymbol"/>
              <a:buChar char="l"/>
            </a:pPr>
            <a:r>
              <a:rPr lang="en-US" sz="3200" b="0" strike="noStrike" spc="-1">
                <a:latin typeface="Arial"/>
              </a:rPr>
              <a:t>Fleisch und Nahrungsreste (nur die Welpen)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StarSymbol"/>
              <a:buChar char="l"/>
            </a:pPr>
            <a:r>
              <a:rPr lang="en-US" sz="3200" b="0" strike="noStrike" spc="-1">
                <a:latin typeface="Arial"/>
              </a:rPr>
              <a:t>Karibu, Wildschwein, Hirsch,</a:t>
            </a:r>
          </a:p>
          <a:p>
            <a:pPr>
              <a:lnSpc>
                <a:spcPct val="100000"/>
              </a:lnSpc>
            </a:pPr>
            <a:endParaRPr lang="en-US" sz="3200" b="0" strike="noStrike" spc="-1">
              <a:latin typeface="Arial"/>
            </a:endParaRPr>
          </a:p>
        </p:txBody>
      </p:sp>
      <p:pic>
        <p:nvPicPr>
          <p:cNvPr id="738" name="Picture 737"/>
          <p:cNvPicPr/>
          <p:nvPr/>
        </p:nvPicPr>
        <p:blipFill>
          <a:blip r:embed="rId2"/>
          <a:stretch/>
        </p:blipFill>
        <p:spPr>
          <a:xfrm>
            <a:off x="2764800" y="3626640"/>
            <a:ext cx="4763520" cy="3174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CustomShape 1"/>
          <p:cNvSpPr/>
          <p:nvPr/>
        </p:nvSpPr>
        <p:spPr>
          <a:xfrm>
            <a:off x="504000" y="301320"/>
            <a:ext cx="9069120" cy="12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latin typeface="Arial"/>
              </a:rPr>
              <a:t>Freunde und Feinde</a:t>
            </a:r>
          </a:p>
        </p:txBody>
      </p:sp>
      <p:sp>
        <p:nvSpPr>
          <p:cNvPr id="740" name="CustomShape 2"/>
          <p:cNvSpPr/>
          <p:nvPr/>
        </p:nvSpPr>
        <p:spPr>
          <a:xfrm>
            <a:off x="1045800" y="1980720"/>
            <a:ext cx="8024040" cy="592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200" b="0" strike="noStrike" spc="-1">
                <a:latin typeface="Arial"/>
              </a:rPr>
              <a:t>Wölfe haben kaum Feinde. Höchstenst</a:t>
            </a:r>
          </a:p>
          <a:p>
            <a:pPr algn="ctr">
              <a:lnSpc>
                <a:spcPct val="100000"/>
              </a:lnSpc>
            </a:pPr>
            <a:r>
              <a:rPr lang="en-US" sz="3200" b="0" strike="noStrike" spc="-1">
                <a:latin typeface="Arial"/>
              </a:rPr>
              <a:t>Bär oder Luchs kann ihnen gefärlich werden.</a:t>
            </a:r>
          </a:p>
          <a:p>
            <a:pPr algn="ctr">
              <a:lnSpc>
                <a:spcPct val="100000"/>
              </a:lnSpc>
            </a:pPr>
            <a:endParaRPr lang="en-US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CustomShape 1"/>
          <p:cNvSpPr/>
          <p:nvPr/>
        </p:nvSpPr>
        <p:spPr>
          <a:xfrm>
            <a:off x="504000" y="301320"/>
            <a:ext cx="9069120" cy="12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latin typeface="Arial"/>
              </a:rPr>
              <a:t>Gewicht</a:t>
            </a:r>
          </a:p>
        </p:txBody>
      </p:sp>
      <p:sp>
        <p:nvSpPr>
          <p:cNvPr id="742" name="CustomShape 2"/>
          <p:cNvSpPr/>
          <p:nvPr/>
        </p:nvSpPr>
        <p:spPr>
          <a:xfrm>
            <a:off x="504000" y="1768680"/>
            <a:ext cx="8709840" cy="478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StarSymbol"/>
              <a:buChar char="l"/>
            </a:pPr>
            <a:r>
              <a:rPr lang="en-US" sz="3200" b="0" strike="noStrike" spc="-1">
                <a:latin typeface="Arial"/>
              </a:rPr>
              <a:t>Wölfe wiegen 30 bis 60 kilogramm 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StarSymbol"/>
              <a:buChar char="l"/>
            </a:pPr>
            <a:r>
              <a:rPr lang="en-US" sz="3200" b="0" strike="noStrike" spc="-1">
                <a:latin typeface="Arial"/>
              </a:rPr>
              <a:t>Neugeborene 300 bis 500 gramm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CustomShape 1"/>
          <p:cNvSpPr/>
          <p:nvPr/>
        </p:nvSpPr>
        <p:spPr>
          <a:xfrm>
            <a:off x="504000" y="301320"/>
            <a:ext cx="9069120" cy="12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latin typeface="Arial"/>
              </a:rPr>
              <a:t>Der Leitwolf</a:t>
            </a:r>
          </a:p>
        </p:txBody>
      </p:sp>
      <p:sp>
        <p:nvSpPr>
          <p:cNvPr id="744" name="CustomShape 2"/>
          <p:cNvSpPr/>
          <p:nvPr/>
        </p:nvSpPr>
        <p:spPr>
          <a:xfrm>
            <a:off x="504000" y="1768680"/>
            <a:ext cx="4424040" cy="208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200" b="0" strike="noStrike" spc="-1">
                <a:latin typeface="Arial"/>
              </a:rPr>
              <a:t>Schwanz aufgerichtet</a:t>
            </a:r>
          </a:p>
          <a:p>
            <a:pPr algn="ctr">
              <a:lnSpc>
                <a:spcPct val="100000"/>
              </a:lnSpc>
            </a:pPr>
            <a:r>
              <a:rPr lang="en-US" sz="3200" b="0" strike="noStrike" spc="-1">
                <a:latin typeface="Arial"/>
              </a:rPr>
              <a:t>Kopf erhoben            </a:t>
            </a:r>
          </a:p>
          <a:p>
            <a:pPr algn="ctr">
              <a:lnSpc>
                <a:spcPct val="100000"/>
              </a:lnSpc>
            </a:pPr>
            <a:r>
              <a:rPr lang="en-US" sz="3200" b="0" strike="noStrike" spc="-1">
                <a:latin typeface="Arial"/>
              </a:rPr>
              <a:t>Beschtimt wenn die Wölfe jagen         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CustomShape 1"/>
          <p:cNvSpPr/>
          <p:nvPr/>
        </p:nvSpPr>
        <p:spPr>
          <a:xfrm>
            <a:off x="504000" y="301320"/>
            <a:ext cx="907128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latin typeface="Arial"/>
              </a:rPr>
              <a:t>Lebensdauer</a:t>
            </a:r>
          </a:p>
        </p:txBody>
      </p:sp>
      <p:sp>
        <p:nvSpPr>
          <p:cNvPr id="746" name="CustomShape 2"/>
          <p:cNvSpPr/>
          <p:nvPr/>
        </p:nvSpPr>
        <p:spPr>
          <a:xfrm>
            <a:off x="504000" y="1768680"/>
            <a:ext cx="4426200" cy="438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StarSymbol"/>
              <a:buChar char="l"/>
            </a:pPr>
            <a:r>
              <a:rPr lang="en-US" sz="3200" b="0" strike="noStrike" spc="-1">
                <a:latin typeface="Arial"/>
              </a:rPr>
              <a:t>Freier Natur bis 10 Jahre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StarSymbol"/>
              <a:buChar char="l"/>
            </a:pPr>
            <a:r>
              <a:rPr lang="en-US" sz="3200" b="0" strike="noStrike" spc="-1">
                <a:latin typeface="Arial"/>
              </a:rPr>
              <a:t>Im Zoo Zürich seit 1983</a:t>
            </a:r>
          </a:p>
        </p:txBody>
      </p:sp>
      <p:sp>
        <p:nvSpPr>
          <p:cNvPr id="747" name="CustomShape 3"/>
          <p:cNvSpPr/>
          <p:nvPr/>
        </p:nvSpPr>
        <p:spPr>
          <a:xfrm>
            <a:off x="5152680" y="1768680"/>
            <a:ext cx="4426200" cy="438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StarSymbol"/>
              <a:buChar char="l"/>
            </a:pPr>
            <a:r>
              <a:rPr lang="en-US" sz="3200" b="0" strike="noStrike" spc="-1">
                <a:latin typeface="Arial"/>
              </a:rPr>
              <a:t>Im Zoo bis 15 Jahre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CustomShape 1"/>
          <p:cNvSpPr/>
          <p:nvPr/>
        </p:nvSpPr>
        <p:spPr>
          <a:xfrm>
            <a:off x="504000" y="301320"/>
            <a:ext cx="9069120" cy="12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9" name="CustomShape 2"/>
          <p:cNvSpPr/>
          <p:nvPr/>
        </p:nvSpPr>
        <p:spPr>
          <a:xfrm>
            <a:off x="504000" y="1768680"/>
            <a:ext cx="2157840" cy="208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latin typeface="Arial"/>
              </a:rPr>
              <a:t>Habt ihr noch Fragen?</a:t>
            </a:r>
          </a:p>
          <a:p>
            <a:pPr>
              <a:lnSpc>
                <a:spcPct val="100000"/>
              </a:lnSpc>
            </a:pPr>
            <a:endParaRPr lang="en-US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200" b="0" strike="noStrike" spc="-1">
              <a:latin typeface="Arial"/>
            </a:endParaRPr>
          </a:p>
        </p:txBody>
      </p:sp>
      <p:pic>
        <p:nvPicPr>
          <p:cNvPr id="750" name="Picture 749"/>
          <p:cNvPicPr/>
          <p:nvPr/>
        </p:nvPicPr>
        <p:blipFill>
          <a:blip r:embed="rId2"/>
          <a:stretch/>
        </p:blipFill>
        <p:spPr>
          <a:xfrm>
            <a:off x="2772000" y="2385000"/>
            <a:ext cx="5002200" cy="3332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CustomShape 1"/>
          <p:cNvSpPr/>
          <p:nvPr/>
        </p:nvSpPr>
        <p:spPr>
          <a:xfrm>
            <a:off x="504000" y="301320"/>
            <a:ext cx="9069120" cy="12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2" name="CustomShape 2"/>
          <p:cNvSpPr/>
          <p:nvPr/>
        </p:nvSpPr>
        <p:spPr>
          <a:xfrm>
            <a:off x="1512000" y="2304000"/>
            <a:ext cx="7558200" cy="395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53" name="Picture 752"/>
          <p:cNvPicPr/>
          <p:nvPr/>
        </p:nvPicPr>
        <p:blipFill>
          <a:blip r:embed="rId2"/>
          <a:stretch/>
        </p:blipFill>
        <p:spPr>
          <a:xfrm>
            <a:off x="2880000" y="2134080"/>
            <a:ext cx="4462560" cy="2498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CustomShape 1"/>
          <p:cNvSpPr/>
          <p:nvPr/>
        </p:nvSpPr>
        <p:spPr>
          <a:xfrm>
            <a:off x="432000" y="301320"/>
            <a:ext cx="9069480" cy="125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latin typeface="Arial"/>
              </a:rPr>
              <a:t>Aussehen </a:t>
            </a:r>
          </a:p>
        </p:txBody>
      </p:sp>
      <p:sp>
        <p:nvSpPr>
          <p:cNvPr id="697" name="CustomShape 2"/>
          <p:cNvSpPr/>
          <p:nvPr/>
        </p:nvSpPr>
        <p:spPr>
          <a:xfrm>
            <a:off x="504000" y="1872000"/>
            <a:ext cx="8925480" cy="427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StarSymbol"/>
              <a:buChar char="l"/>
            </a:pPr>
            <a:r>
              <a:rPr lang="en-US" sz="3200" b="0" strike="noStrike" spc="-1">
                <a:latin typeface="Arial"/>
              </a:rPr>
              <a:t>Den Schäferhunden ähnlich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StarSymbol"/>
              <a:buChar char="l"/>
            </a:pPr>
            <a:r>
              <a:rPr lang="en-US" sz="3200" b="0" strike="noStrike" spc="-1">
                <a:latin typeface="Arial"/>
              </a:rPr>
              <a:t>kräftiger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StarSymbol"/>
              <a:buChar char="l"/>
            </a:pPr>
            <a:r>
              <a:rPr lang="en-US" sz="3200" b="0" strike="noStrike" spc="-1">
                <a:latin typeface="Arial"/>
              </a:rPr>
              <a:t>Kürzeren Hals 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StarSymbol"/>
              <a:buChar char="l"/>
            </a:pPr>
            <a:r>
              <a:rPr lang="en-US" sz="3200" b="0" strike="noStrike" spc="-1">
                <a:latin typeface="Arial"/>
              </a:rPr>
              <a:t>Längere beine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CustomShape 1"/>
          <p:cNvSpPr/>
          <p:nvPr/>
        </p:nvSpPr>
        <p:spPr>
          <a:xfrm>
            <a:off x="504000" y="301320"/>
            <a:ext cx="9067680" cy="125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latin typeface="Arial"/>
              </a:rPr>
              <a:t>Lebensraum </a:t>
            </a:r>
          </a:p>
        </p:txBody>
      </p:sp>
      <p:sp>
        <p:nvSpPr>
          <p:cNvPr id="699" name="CustomShape 2"/>
          <p:cNvSpPr/>
          <p:nvPr/>
        </p:nvSpPr>
        <p:spPr>
          <a:xfrm>
            <a:off x="504000" y="1768680"/>
            <a:ext cx="2916720" cy="208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0" name="CustomShape 3"/>
          <p:cNvSpPr/>
          <p:nvPr/>
        </p:nvSpPr>
        <p:spPr>
          <a:xfrm>
            <a:off x="3571560" y="1768680"/>
            <a:ext cx="2916720" cy="208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1" name="CustomShape 4"/>
          <p:cNvSpPr/>
          <p:nvPr/>
        </p:nvSpPr>
        <p:spPr>
          <a:xfrm>
            <a:off x="6639120" y="1768680"/>
            <a:ext cx="2916720" cy="208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2" name="CustomShape 5"/>
          <p:cNvSpPr/>
          <p:nvPr/>
        </p:nvSpPr>
        <p:spPr>
          <a:xfrm>
            <a:off x="6639120" y="4058640"/>
            <a:ext cx="2916720" cy="208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3" name="CustomShape 6"/>
          <p:cNvSpPr/>
          <p:nvPr/>
        </p:nvSpPr>
        <p:spPr>
          <a:xfrm>
            <a:off x="3571560" y="4058640"/>
            <a:ext cx="2916720" cy="208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4" name="CustomShape 7"/>
          <p:cNvSpPr/>
          <p:nvPr/>
        </p:nvSpPr>
        <p:spPr>
          <a:xfrm>
            <a:off x="504000" y="4058640"/>
            <a:ext cx="2916720" cy="208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05" name="Picture 704"/>
          <p:cNvPicPr/>
          <p:nvPr/>
        </p:nvPicPr>
        <p:blipFill>
          <a:blip r:embed="rId2"/>
          <a:stretch/>
        </p:blipFill>
        <p:spPr>
          <a:xfrm>
            <a:off x="432000" y="2736000"/>
            <a:ext cx="2989080" cy="1048680"/>
          </a:xfrm>
          <a:prstGeom prst="rect">
            <a:avLst/>
          </a:prstGeom>
          <a:ln>
            <a:noFill/>
          </a:ln>
        </p:spPr>
      </p:pic>
      <p:sp>
        <p:nvSpPr>
          <p:cNvPr id="706" name="CustomShape 8"/>
          <p:cNvSpPr/>
          <p:nvPr/>
        </p:nvSpPr>
        <p:spPr>
          <a:xfrm>
            <a:off x="360000" y="1584000"/>
            <a:ext cx="2917080" cy="20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StarSymbol"/>
              <a:buChar char="l"/>
            </a:pPr>
            <a:r>
              <a:rPr lang="en-US" sz="3200" b="0" strike="noStrike" spc="-1">
                <a:latin typeface="Arial"/>
              </a:rPr>
              <a:t>Baumlose Tundra</a:t>
            </a:r>
          </a:p>
        </p:txBody>
      </p:sp>
      <p:pic>
        <p:nvPicPr>
          <p:cNvPr id="707" name="Picture 706"/>
          <p:cNvPicPr/>
          <p:nvPr/>
        </p:nvPicPr>
        <p:blipFill>
          <a:blip r:embed="rId3"/>
          <a:stretch/>
        </p:blipFill>
        <p:spPr>
          <a:xfrm>
            <a:off x="3672000" y="2664000"/>
            <a:ext cx="2783880" cy="1220040"/>
          </a:xfrm>
          <a:prstGeom prst="rect">
            <a:avLst/>
          </a:prstGeom>
          <a:ln>
            <a:noFill/>
          </a:ln>
        </p:spPr>
      </p:pic>
      <p:pic>
        <p:nvPicPr>
          <p:cNvPr id="708" name="Picture 707"/>
          <p:cNvPicPr/>
          <p:nvPr/>
        </p:nvPicPr>
        <p:blipFill>
          <a:blip r:embed="rId4"/>
          <a:stretch/>
        </p:blipFill>
        <p:spPr>
          <a:xfrm>
            <a:off x="6768000" y="2592000"/>
            <a:ext cx="2876040" cy="1222920"/>
          </a:xfrm>
          <a:prstGeom prst="rect">
            <a:avLst/>
          </a:prstGeom>
          <a:ln>
            <a:noFill/>
          </a:ln>
        </p:spPr>
      </p:pic>
      <p:sp>
        <p:nvSpPr>
          <p:cNvPr id="709" name="CustomShape 9"/>
          <p:cNvSpPr/>
          <p:nvPr/>
        </p:nvSpPr>
        <p:spPr>
          <a:xfrm>
            <a:off x="462960" y="3960000"/>
            <a:ext cx="2917080" cy="20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StarSymbol"/>
              <a:buChar char="l"/>
            </a:pPr>
            <a:r>
              <a:rPr lang="en-US" sz="3200" b="0" strike="noStrike" spc="-1">
                <a:latin typeface="Arial"/>
              </a:rPr>
              <a:t>Wald</a:t>
            </a:r>
          </a:p>
        </p:txBody>
      </p:sp>
      <p:pic>
        <p:nvPicPr>
          <p:cNvPr id="710" name="Picture 709"/>
          <p:cNvPicPr/>
          <p:nvPr/>
        </p:nvPicPr>
        <p:blipFill>
          <a:blip r:embed="rId5"/>
          <a:stretch/>
        </p:blipFill>
        <p:spPr>
          <a:xfrm>
            <a:off x="504000" y="4536000"/>
            <a:ext cx="2917080" cy="1537560"/>
          </a:xfrm>
          <a:prstGeom prst="rect">
            <a:avLst/>
          </a:prstGeom>
          <a:ln>
            <a:noFill/>
          </a:ln>
        </p:spPr>
      </p:pic>
      <p:sp>
        <p:nvSpPr>
          <p:cNvPr id="711" name="CustomShape 10"/>
          <p:cNvSpPr/>
          <p:nvPr/>
        </p:nvSpPr>
        <p:spPr>
          <a:xfrm>
            <a:off x="3630960" y="1653120"/>
            <a:ext cx="2917080" cy="20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StarSymbol"/>
              <a:buChar char="l"/>
            </a:pPr>
            <a:r>
              <a:rPr lang="en-US" sz="3200" b="0" strike="noStrike" spc="-1">
                <a:latin typeface="Arial"/>
              </a:rPr>
              <a:t>Steppe</a:t>
            </a:r>
          </a:p>
        </p:txBody>
      </p:sp>
      <p:sp>
        <p:nvSpPr>
          <p:cNvPr id="712" name="CustomShape 11"/>
          <p:cNvSpPr/>
          <p:nvPr/>
        </p:nvSpPr>
        <p:spPr>
          <a:xfrm>
            <a:off x="6639120" y="4058640"/>
            <a:ext cx="2917080" cy="20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3" name="CustomShape 12"/>
          <p:cNvSpPr/>
          <p:nvPr/>
        </p:nvSpPr>
        <p:spPr>
          <a:xfrm>
            <a:off x="6654960" y="1512000"/>
            <a:ext cx="2917080" cy="20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StarSymbol"/>
              <a:buChar char="l"/>
            </a:pPr>
            <a:r>
              <a:rPr lang="en-US" sz="3200" b="0" strike="noStrike" spc="-1">
                <a:latin typeface="Arial"/>
              </a:rPr>
              <a:t>Hochgebirge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CustomShape 1"/>
          <p:cNvSpPr/>
          <p:nvPr/>
        </p:nvSpPr>
        <p:spPr>
          <a:xfrm>
            <a:off x="504000" y="301320"/>
            <a:ext cx="9068040" cy="125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latin typeface="Arial"/>
              </a:rPr>
              <a:t>Die Welpen </a:t>
            </a:r>
          </a:p>
        </p:txBody>
      </p:sp>
      <p:pic>
        <p:nvPicPr>
          <p:cNvPr id="715" name="Picture 714"/>
          <p:cNvPicPr/>
          <p:nvPr/>
        </p:nvPicPr>
        <p:blipFill>
          <a:blip r:embed="rId2"/>
          <a:stretch/>
        </p:blipFill>
        <p:spPr>
          <a:xfrm>
            <a:off x="503640" y="2698920"/>
            <a:ext cx="4425120" cy="2521800"/>
          </a:xfrm>
          <a:prstGeom prst="rect">
            <a:avLst/>
          </a:prstGeom>
          <a:ln>
            <a:noFill/>
          </a:ln>
        </p:spPr>
      </p:pic>
      <p:sp>
        <p:nvSpPr>
          <p:cNvPr id="716" name="CustomShape 2"/>
          <p:cNvSpPr/>
          <p:nvPr/>
        </p:nvSpPr>
        <p:spPr>
          <a:xfrm>
            <a:off x="5152680" y="1768680"/>
            <a:ext cx="4425120" cy="438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StarSymbol"/>
              <a:buChar char="l"/>
            </a:pPr>
            <a:r>
              <a:rPr lang="en-US" sz="3200" b="0" strike="noStrike" spc="-1">
                <a:latin typeface="Arial"/>
              </a:rPr>
              <a:t>Schulterhöhe                Bis 30 cm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StarSymbol"/>
              <a:buChar char="l"/>
            </a:pPr>
            <a:r>
              <a:rPr lang="en-US" sz="3200" b="0" strike="noStrike" spc="-1">
                <a:latin typeface="Arial"/>
              </a:rPr>
              <a:t>Neugeborene 20cm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StarSymbol"/>
              <a:buChar char="l"/>
            </a:pPr>
            <a:r>
              <a:rPr lang="en-US" sz="3200" b="0" strike="noStrike" spc="-1">
                <a:latin typeface="Arial"/>
              </a:rPr>
              <a:t>Neugeborene Blind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CustomShape 1"/>
          <p:cNvSpPr/>
          <p:nvPr/>
        </p:nvSpPr>
        <p:spPr>
          <a:xfrm>
            <a:off x="504000" y="301320"/>
            <a:ext cx="9068040" cy="125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latin typeface="Arial"/>
              </a:rPr>
              <a:t>Grösse</a:t>
            </a:r>
          </a:p>
        </p:txBody>
      </p:sp>
      <p:sp>
        <p:nvSpPr>
          <p:cNvPr id="718" name="CustomShape 2"/>
          <p:cNvSpPr/>
          <p:nvPr/>
        </p:nvSpPr>
        <p:spPr>
          <a:xfrm>
            <a:off x="504000" y="1768680"/>
            <a:ext cx="4423320" cy="20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StarSymbol"/>
              <a:buChar char="l"/>
            </a:pPr>
            <a:r>
              <a:rPr lang="en-US" sz="3200" b="0" strike="noStrike" spc="-1">
                <a:latin typeface="Arial"/>
              </a:rPr>
              <a:t>Kopf-Rumpflänge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StarSymbol"/>
              <a:buChar char="l"/>
            </a:pPr>
            <a:r>
              <a:rPr lang="en-US" sz="3200" b="0" strike="noStrike" spc="-1">
                <a:latin typeface="Arial"/>
              </a:rPr>
              <a:t>120 cm</a:t>
            </a:r>
          </a:p>
          <a:p>
            <a:pPr>
              <a:lnSpc>
                <a:spcPct val="100000"/>
              </a:lnSpc>
            </a:pPr>
            <a:endParaRPr lang="en-US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719" name="CustomShape 3"/>
          <p:cNvSpPr/>
          <p:nvPr/>
        </p:nvSpPr>
        <p:spPr>
          <a:xfrm>
            <a:off x="5152680" y="1768680"/>
            <a:ext cx="4423320" cy="20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StarSymbol"/>
              <a:buChar char="l"/>
            </a:pPr>
            <a:r>
              <a:rPr lang="en-US" sz="3200" b="0" strike="noStrike" spc="-1">
                <a:latin typeface="Arial"/>
              </a:rPr>
              <a:t>Schwanz-länge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StarSymbol"/>
              <a:buChar char="l"/>
            </a:pPr>
            <a:r>
              <a:rPr lang="en-US" sz="3200" b="0" strike="noStrike" spc="-1">
                <a:latin typeface="Arial"/>
              </a:rPr>
              <a:t>50 cm</a:t>
            </a:r>
          </a:p>
        </p:txBody>
      </p:sp>
      <p:sp>
        <p:nvSpPr>
          <p:cNvPr id="720" name="CustomShape 4"/>
          <p:cNvSpPr/>
          <p:nvPr/>
        </p:nvSpPr>
        <p:spPr>
          <a:xfrm>
            <a:off x="576000" y="5112000"/>
            <a:ext cx="4461840" cy="20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StarSymbol"/>
              <a:buChar char="l"/>
            </a:pPr>
            <a:r>
              <a:rPr lang="en-US" sz="3200" b="0" strike="noStrike" spc="-1">
                <a:latin typeface="Arial"/>
              </a:rPr>
              <a:t>Schulterhöhe</a:t>
            </a:r>
          </a:p>
          <a:p>
            <a:pPr>
              <a:lnSpc>
                <a:spcPct val="100000"/>
              </a:lnSpc>
            </a:pPr>
            <a:endParaRPr lang="en-US" sz="3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StarSymbol"/>
              <a:buChar char="l"/>
            </a:pPr>
            <a:r>
              <a:rPr lang="en-US" sz="3200" b="0" strike="noStrike" spc="-1">
                <a:latin typeface="Arial"/>
              </a:rPr>
              <a:t>Erwachsene 70-80 cm</a:t>
            </a:r>
          </a:p>
        </p:txBody>
      </p:sp>
      <p:sp>
        <p:nvSpPr>
          <p:cNvPr id="721" name="CustomShape 5"/>
          <p:cNvSpPr/>
          <p:nvPr/>
        </p:nvSpPr>
        <p:spPr>
          <a:xfrm>
            <a:off x="504000" y="4058640"/>
            <a:ext cx="4423320" cy="20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CustomShape 1"/>
          <p:cNvSpPr/>
          <p:nvPr/>
        </p:nvSpPr>
        <p:spPr>
          <a:xfrm>
            <a:off x="504000" y="301320"/>
            <a:ext cx="9069120" cy="12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latin typeface="Arial"/>
              </a:rPr>
              <a:t>Nutzung</a:t>
            </a:r>
          </a:p>
        </p:txBody>
      </p:sp>
      <p:sp>
        <p:nvSpPr>
          <p:cNvPr id="723" name="CustomShape 2"/>
          <p:cNvSpPr/>
          <p:nvPr/>
        </p:nvSpPr>
        <p:spPr>
          <a:xfrm>
            <a:off x="504000" y="1446480"/>
            <a:ext cx="3741840" cy="445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200" b="0" strike="noStrike" spc="-1">
                <a:latin typeface="Arial"/>
              </a:rPr>
              <a:t>Fell</a:t>
            </a:r>
          </a:p>
          <a:p>
            <a:pPr algn="ctr">
              <a:lnSpc>
                <a:spcPct val="100000"/>
              </a:lnSpc>
            </a:pPr>
            <a:endParaRPr lang="en-US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CustomShape 1"/>
          <p:cNvSpPr/>
          <p:nvPr/>
        </p:nvSpPr>
        <p:spPr>
          <a:xfrm>
            <a:off x="504000" y="301320"/>
            <a:ext cx="9068040" cy="125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latin typeface="Arial"/>
              </a:rPr>
              <a:t>Verbreitung</a:t>
            </a:r>
          </a:p>
        </p:txBody>
      </p:sp>
      <p:pic>
        <p:nvPicPr>
          <p:cNvPr id="725" name="Picture 724"/>
          <p:cNvPicPr/>
          <p:nvPr/>
        </p:nvPicPr>
        <p:blipFill>
          <a:blip r:embed="rId2"/>
          <a:stretch/>
        </p:blipFill>
        <p:spPr>
          <a:xfrm>
            <a:off x="504000" y="1996560"/>
            <a:ext cx="9068760" cy="3924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CustomShape 1"/>
          <p:cNvSpPr/>
          <p:nvPr/>
        </p:nvSpPr>
        <p:spPr>
          <a:xfrm>
            <a:off x="504000" y="301320"/>
            <a:ext cx="9068760" cy="125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latin typeface="Arial"/>
              </a:rPr>
              <a:t>Wurfgrösse</a:t>
            </a:r>
          </a:p>
        </p:txBody>
      </p:sp>
      <p:sp>
        <p:nvSpPr>
          <p:cNvPr id="727" name="CustomShape 2"/>
          <p:cNvSpPr/>
          <p:nvPr/>
        </p:nvSpPr>
        <p:spPr>
          <a:xfrm>
            <a:off x="504000" y="1768680"/>
            <a:ext cx="9068760" cy="438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StarSymbol"/>
              <a:buChar char="l"/>
            </a:pPr>
            <a:r>
              <a:rPr lang="en-US" sz="3200" b="0" strike="noStrike" spc="-1">
                <a:latin typeface="Arial"/>
              </a:rPr>
              <a:t>4-7 Welpen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StarSymbol"/>
              <a:buChar char="l"/>
            </a:pPr>
            <a:r>
              <a:rPr lang="en-US" sz="3200" b="0" strike="noStrike" spc="-1">
                <a:latin typeface="Arial"/>
              </a:rPr>
              <a:t>Geschlechtsreife: Nach 2 Jahre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CustomShape 1"/>
          <p:cNvSpPr/>
          <p:nvPr/>
        </p:nvSpPr>
        <p:spPr>
          <a:xfrm>
            <a:off x="504000" y="301320"/>
            <a:ext cx="9069120" cy="125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latin typeface="Arial"/>
              </a:rPr>
              <a:t>Sozialstruktur </a:t>
            </a:r>
          </a:p>
        </p:txBody>
      </p:sp>
      <p:sp>
        <p:nvSpPr>
          <p:cNvPr id="729" name="CustomShape 2"/>
          <p:cNvSpPr/>
          <p:nvPr/>
        </p:nvSpPr>
        <p:spPr>
          <a:xfrm>
            <a:off x="504000" y="1768680"/>
            <a:ext cx="9069120" cy="438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StarSymbol"/>
              <a:buChar char="l"/>
            </a:pPr>
            <a:r>
              <a:rPr lang="en-US" sz="3200" b="0" strike="noStrike" spc="-1">
                <a:latin typeface="Arial"/>
              </a:rPr>
              <a:t>Meistens in Rudeln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StarSymbol"/>
              <a:buChar char="l"/>
            </a:pPr>
            <a:r>
              <a:rPr lang="en-US" sz="3200" b="0" strike="noStrike" spc="-1">
                <a:latin typeface="Arial"/>
              </a:rPr>
              <a:t>Männchen auch einzelgänger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167</Words>
  <Application>Microsoft Macintosh PowerPoint</Application>
  <PresentationFormat>Custom</PresentationFormat>
  <Paragraphs>74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18</vt:i4>
      </vt:variant>
      <vt:variant>
        <vt:lpstr>Slide Titles</vt:lpstr>
      </vt:variant>
      <vt:variant>
        <vt:i4>18</vt:i4>
      </vt:variant>
    </vt:vector>
  </HeadingPairs>
  <TitlesOfParts>
    <vt:vector size="36" baseType="lpstr"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dc:description/>
  <cp:lastModifiedBy>Michael Bochenek</cp:lastModifiedBy>
  <cp:revision>4</cp:revision>
  <dcterms:modified xsi:type="dcterms:W3CDTF">2018-07-03T21:24:20Z</dcterms:modified>
  <dc:language>en-US</dc:language>
</cp:coreProperties>
</file>